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8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0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1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7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0F01-A1DB-4A79-B917-84AAD3DA895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D51C-ABB3-40AD-9CE9-76139431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 Philosophy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Your Businesses (where you work) Name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Fall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8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 your references here.  You are required to have at least 3.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0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Define professionalism 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 the importance of professionalism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Introduce important topics related to professionalism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9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&amp;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 your responsibilities at work as well as the expectations your employer has of you (Use bullets points for this…do not type in paragraph format)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2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your attitude?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Has it changed since you have been working?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the importance of a good attitude at work?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can it help you?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does body language express your attitude?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2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Define ethics.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Define Integrity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Define Accountability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List a few examples of good ethical practice related to </a:t>
            </a:r>
            <a:r>
              <a:rPr lang="en-US" dirty="0" smtClean="0">
                <a:solidFill>
                  <a:srgbClr val="FF0000"/>
                </a:solidFill>
              </a:rPr>
              <a:t>honesty, integrity, and accountability.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6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Define time management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Define punctuality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 a few items discussing the importance of time management in the work place.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0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Explain how teamwork is used at your workplace.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is being able to work with a diverse group of people important?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you believe you are an asset in a team situation and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5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Explain what respect for diversity in the work place is.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 why respect for diversity in the work place is important.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Give some examples of respect for diversity in the work place.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0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Summarize your presentation on this slide.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 your work habits at your job.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are good work habits at your job?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Explain any poor work habits you have witnessed at your job?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 poor work habits affect the morale at your job?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6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287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Your Name</vt:lpstr>
      <vt:lpstr>Professionalism</vt:lpstr>
      <vt:lpstr>Responsibilities &amp; Expectations</vt:lpstr>
      <vt:lpstr>Attitude</vt:lpstr>
      <vt:lpstr>Work Ethics</vt:lpstr>
      <vt:lpstr>Time Management</vt:lpstr>
      <vt:lpstr>Team Work</vt:lpstr>
      <vt:lpstr>Respect for Diversity</vt:lpstr>
      <vt:lpstr>Summary</vt:lpstr>
      <vt:lpstr>References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Josh Davis</dc:creator>
  <cp:lastModifiedBy>Michelle G. Miller</cp:lastModifiedBy>
  <cp:revision>10</cp:revision>
  <dcterms:created xsi:type="dcterms:W3CDTF">2015-09-08T19:15:22Z</dcterms:created>
  <dcterms:modified xsi:type="dcterms:W3CDTF">2016-08-26T14:56:03Z</dcterms:modified>
</cp:coreProperties>
</file>